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showGuides="1">
      <p:cViewPr varScale="1">
        <p:scale>
          <a:sx n="92" d="100"/>
          <a:sy n="92" d="100"/>
        </p:scale>
        <p:origin x="16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LV </a:t>
            </a:r>
            <a:r>
              <a:rPr lang="en-US" dirty="0">
                <a:solidFill>
                  <a:schemeClr val="bg2"/>
                </a:solidFill>
                <a:latin typeface="Abadi" panose="020B0604020104020204" pitchFamily="34" charset="0"/>
                <a:ea typeface="SF Pro" pitchFamily="2" charset="0"/>
                <a:cs typeface="SF Pro" pitchFamily="2" charset="0"/>
              </a:rPr>
              <a:t>FENGSHI</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20230901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27811" y="349664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388117"/>
            <a:ext cx="5132317" cy="5268153"/>
          </a:xfrm>
          <a:prstGeom prst="rect">
            <a:avLst/>
          </a:prstGeom>
        </p:spPr>
      </p:pic>
    </p:spTree>
  </p:cSld>
  <p:clrMapOvr>
    <a:masterClrMapping/>
  </p:clrMapOvr>
</p:sld>
</file>

<file path=ppt/tags/tag4.xml><?xml version="1.0" encoding="utf-8"?>
<p:tagLst xmlns:p="http://schemas.openxmlformats.org/presentationml/2006/main">
  <p:tag name="KSO_WPP_MARK_KEY" val="b68632c3-ce35-4cda-b1f2-4e5dd92337ed"/>
  <p:tag name="COMMONDATA" val="eyJoZGlkIjoiMjgyMDg2Zjc5NTBhYTgyM2MyZDY3Y2I4YzlkZmFkNDk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8785</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宋体</vt:lpstr>
      <vt:lpstr>Wingdings</vt:lpstr>
      <vt:lpstr>Abadi</vt:lpstr>
      <vt:lpstr>Segoe Print</vt:lpstr>
      <vt:lpstr>IBM Plex Mono SemiBold</vt:lpstr>
      <vt:lpstr>Yu Gothic UI Semibold</vt:lpstr>
      <vt:lpstr>SF Pro</vt:lpstr>
      <vt:lpstr>Arial</vt:lpstr>
      <vt:lpstr>IBM Plex Mono Text</vt:lpstr>
      <vt:lpstr>NumberOnly</vt:lpstr>
      <vt:lpstr>Abadi</vt:lpstr>
      <vt:lpstr>微软雅黑</vt:lpstr>
      <vt:lpstr>Arial Unicode MS</vt:lpstr>
      <vt:lpstr>Calibri</vt:lpstr>
      <vt:lpstr>等线</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抱抱小石子（杨烨）</cp:lastModifiedBy>
  <cp:revision>208</cp:revision>
  <dcterms:created xsi:type="dcterms:W3CDTF">2021-04-29T18:58:00Z</dcterms:created>
  <dcterms:modified xsi:type="dcterms:W3CDTF">2023-09-02T08:23:21Z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C9B68646EA3047059DF8ECB294B2AD51_12</vt:lpwstr>
  </property>
  <property fmtid="{D5CDD505-2E9C-101B-9397-08002B2CF9AE}" pid="4" name="KSOProductBuildVer">
    <vt:lpwstr>2052-11.1.0.14309</vt:lpwstr>
  </property>
</Properties>
</file>